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FFF"/>
    <a:srgbClr val="CAB4EA"/>
    <a:srgbClr val="D3B5E9"/>
    <a:srgbClr val="D68B1C"/>
    <a:srgbClr val="FFE0A3"/>
    <a:srgbClr val="D0005E"/>
    <a:srgbClr val="BE0260"/>
    <a:srgbClr val="018AC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56687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08755"/>
            <a:ext cx="6400800" cy="45811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C19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356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356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6547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GRETA  GYVENAME – KARTU  SPORTUOJAME 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 txBox="1">
            <a:spLocks/>
          </p:cNvSpPr>
          <p:nvPr/>
        </p:nvSpPr>
        <p:spPr>
          <a:xfrm>
            <a:off x="601365" y="1443530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19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dirty="0"/>
          </a:p>
        </p:txBody>
      </p:sp>
      <p:pic>
        <p:nvPicPr>
          <p:cNvPr id="5122" name="Picture 2" descr="C:\Users\Olivijas\Desktop\VVG\IMG_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livijas\Desktop\VVG\IMG_1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484437"/>
            <a:ext cx="474412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ivijas\Desktop\VVG\IMG_1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15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livijas\Desktop\VVG\IMG_1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80" y="2512770"/>
            <a:ext cx="5049534" cy="41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lt-LT"/>
          </a:p>
        </p:txBody>
      </p:sp>
      <p:pic>
        <p:nvPicPr>
          <p:cNvPr id="7170" name="Picture 2" descr="C:\Users\Olivijas\Desktop\VVG\IMG_1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222195"/>
            <a:ext cx="8398775" cy="6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ARTIMIAUSIŲ  TRENIRUOČIŲ  GRAFIKAS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Vasario 28 d. 17.30-21 val.</a:t>
            </a:r>
          </a:p>
          <a:p>
            <a:r>
              <a:rPr lang="lt-LT" b="1" dirty="0" smtClean="0"/>
              <a:t>Kovo 1 d. 10.00 – 16.00 val.</a:t>
            </a:r>
          </a:p>
          <a:p>
            <a:r>
              <a:rPr lang="lt-LT" b="1" dirty="0" smtClean="0"/>
              <a:t>Kovo 3 d. 17.30-21 val.</a:t>
            </a:r>
          </a:p>
          <a:p>
            <a:r>
              <a:rPr lang="lt-LT" b="1" dirty="0" smtClean="0"/>
              <a:t>Kovo 5 d. 17.30 – 21 val.</a:t>
            </a:r>
          </a:p>
          <a:p>
            <a:r>
              <a:rPr lang="lt-LT" b="1" dirty="0" smtClean="0"/>
              <a:t>Kovo 7 d. 17.30- 21.00 val.</a:t>
            </a:r>
          </a:p>
          <a:p>
            <a:r>
              <a:rPr lang="lt-LT" b="1" dirty="0" smtClean="0"/>
              <a:t>Kovo 9 d. 10.00-16.00 val.</a:t>
            </a:r>
          </a:p>
          <a:p>
            <a:r>
              <a:rPr lang="lt-LT" b="1" dirty="0" smtClean="0"/>
              <a:t>Kovo 12 d. 17.30 – 21.00 val.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1200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sz="3600" b="1" dirty="0" smtClean="0"/>
              <a:t>KVIEČIAME  SPORTUOTI – ATLETINĖS GIMNASTIKOS  SALĖ  LAUKIA  JŪSŲ !</a:t>
            </a:r>
            <a:endParaRPr lang="lt-LT" sz="3600" b="1" dirty="0"/>
          </a:p>
        </p:txBody>
      </p:sp>
    </p:spTree>
    <p:extLst>
      <p:ext uri="{BB962C8B-B14F-4D97-AF65-F5344CB8AC3E}">
        <p14:creationId xmlns:p14="http://schemas.microsoft.com/office/powerpoint/2010/main" val="33426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APIE  PROJEKTĄ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Projekto rengėjas – Kamajų Antano Strazdo gimnazija</a:t>
            </a:r>
            <a:endParaRPr lang="en-US" dirty="0" smtClean="0"/>
          </a:p>
          <a:p>
            <a:r>
              <a:rPr lang="lt-LT" dirty="0" smtClean="0"/>
              <a:t>Projektą finansuoja </a:t>
            </a:r>
            <a:r>
              <a:rPr lang="lt-LT" dirty="0" smtClean="0"/>
              <a:t>– ES (Lietuvos kaimo plėtros 2007-2013 m. programa)</a:t>
            </a:r>
            <a:endParaRPr lang="en-US" dirty="0" smtClean="0"/>
          </a:p>
          <a:p>
            <a:r>
              <a:rPr lang="lt-LT" dirty="0" smtClean="0"/>
              <a:t>Projekto vertė </a:t>
            </a:r>
            <a:r>
              <a:rPr lang="lt-LT" dirty="0" smtClean="0"/>
              <a:t>– 90 292 Lt</a:t>
            </a:r>
            <a:endParaRPr lang="en-US" dirty="0" smtClean="0"/>
          </a:p>
          <a:p>
            <a:r>
              <a:rPr lang="lt-LT" dirty="0" smtClean="0"/>
              <a:t>Įgyvendinimo trukmė </a:t>
            </a:r>
            <a:r>
              <a:rPr lang="lt-LT" dirty="0" smtClean="0"/>
              <a:t>– 24 mėn.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t-LT" dirty="0" smtClean="0"/>
              <a:t>PROJEKTO  VEIKLOS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1" y="1749245"/>
            <a:ext cx="7016195" cy="3664920"/>
          </a:xfrm>
        </p:spPr>
        <p:txBody>
          <a:bodyPr/>
          <a:lstStyle/>
          <a:p>
            <a:r>
              <a:rPr lang="lt-LT" dirty="0" smtClean="0"/>
              <a:t>Atletinės gimnastikos treniruotės</a:t>
            </a:r>
            <a:endParaRPr lang="en-US" dirty="0" smtClean="0"/>
          </a:p>
          <a:p>
            <a:r>
              <a:rPr lang="lt-LT" dirty="0" smtClean="0"/>
              <a:t>Treniruotės su gimnastikos kamuoliais</a:t>
            </a:r>
            <a:endParaRPr lang="en-US" dirty="0" smtClean="0"/>
          </a:p>
          <a:p>
            <a:r>
              <a:rPr lang="lt-LT" dirty="0" smtClean="0"/>
              <a:t>Sportiniai renginiai</a:t>
            </a:r>
            <a:endParaRPr lang="en-US" dirty="0" smtClean="0"/>
          </a:p>
          <a:p>
            <a:r>
              <a:rPr lang="lt-LT" dirty="0" smtClean="0"/>
              <a:t>Sportinės varžybos ir kt.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NAUJA  ĮRANGA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TRENIRUOKLIAI (IŠ VISO </a:t>
            </a:r>
            <a:r>
              <a:rPr lang="lt-LT" dirty="0" smtClean="0"/>
              <a:t>17</a:t>
            </a:r>
            <a:r>
              <a:rPr lang="lt-LT" dirty="0" smtClean="0"/>
              <a:t>):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UNIVERSALUS</a:t>
            </a:r>
            <a:endParaRPr lang="en-US" dirty="0" smtClean="0"/>
          </a:p>
          <a:p>
            <a:r>
              <a:rPr lang="lt-LT" dirty="0" smtClean="0"/>
              <a:t>NUGAROS RAUMENŲ STIPRINIMO</a:t>
            </a:r>
            <a:endParaRPr lang="en-US" dirty="0" smtClean="0"/>
          </a:p>
          <a:p>
            <a:r>
              <a:rPr lang="lt-LT" dirty="0" smtClean="0"/>
              <a:t>PILVO  </a:t>
            </a:r>
            <a:r>
              <a:rPr lang="lt-LT" dirty="0" smtClean="0"/>
              <a:t>PRESO</a:t>
            </a:r>
          </a:p>
          <a:p>
            <a:r>
              <a:rPr lang="lt-LT" dirty="0" smtClean="0"/>
              <a:t>SPAUDIMO SUOLAS</a:t>
            </a:r>
          </a:p>
          <a:p>
            <a:r>
              <a:rPr lang="lt-LT" dirty="0" smtClean="0"/>
              <a:t>KOJŲ TRENIRUOKLIAI</a:t>
            </a:r>
          </a:p>
          <a:p>
            <a:r>
              <a:rPr lang="lt-LT" dirty="0" smtClean="0"/>
              <a:t>TRENIRUOKLIAI PEČIAMS, RANKOMS, TRAPECIJAI</a:t>
            </a:r>
          </a:p>
          <a:p>
            <a:r>
              <a:rPr lang="lt-LT" dirty="0" smtClean="0"/>
              <a:t>BĖGIMO TAKELIS IR t.t.</a:t>
            </a:r>
            <a:endParaRPr lang="lt-LT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KAMUOLIAI (IŠ VISO </a:t>
            </a:r>
            <a:r>
              <a:rPr lang="lt-LT" dirty="0" smtClean="0"/>
              <a:t>59):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t-LT" dirty="0" smtClean="0"/>
              <a:t>DIDIEJI  GIMNASTIKOS </a:t>
            </a:r>
            <a:endParaRPr lang="en-US" dirty="0" smtClean="0"/>
          </a:p>
          <a:p>
            <a:r>
              <a:rPr lang="lt-LT" dirty="0" smtClean="0"/>
              <a:t>MAŽIEJI GIMNASTIKOS</a:t>
            </a:r>
            <a:endParaRPr lang="en-US" dirty="0" smtClean="0"/>
          </a:p>
          <a:p>
            <a:r>
              <a:rPr lang="lt-LT" dirty="0" smtClean="0"/>
              <a:t>MASAŽINIAI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KITA  SVARBI  INFORMACIJA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Atletinės gimnastikos sale gali naudotis visi Kamajų miestelio ir aplinkinių kaimų gyventojai.</a:t>
            </a:r>
          </a:p>
          <a:p>
            <a:r>
              <a:rPr lang="lt-LT" dirty="0" smtClean="0"/>
              <a:t>Treniruočių metu būtina laikytis saugaus sportavimo taisyklių.</a:t>
            </a:r>
          </a:p>
          <a:p>
            <a:r>
              <a:rPr lang="lt-LT" dirty="0" smtClean="0"/>
              <a:t>Treniruočių tvarką prižiūri ir sportuojančius konsultuoja patirties turintys asmenys (treneriai).</a:t>
            </a:r>
          </a:p>
          <a:p>
            <a:r>
              <a:rPr lang="lt-LT" dirty="0" smtClean="0"/>
              <a:t>Treniruočių grafikas nuo 2014 m. kovo 3 d. skelbiamas gimnazijos tinklalapyje ir skelbimų lentoje.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048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lt-LT"/>
          </a:p>
        </p:txBody>
      </p:sp>
      <p:pic>
        <p:nvPicPr>
          <p:cNvPr id="1026" name="Picture 2" descr="C:\Users\Olivijas\Desktop\VVG\IMG_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2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ivijas\Desktop\VVG\IMG_1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22195"/>
            <a:ext cx="4522725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livijas\Desktop\VVG\IMG_1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4925"/>
            <a:ext cx="4017470" cy="35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ivijas\Desktop\VVG\IMG_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" y="0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livijas\Desktop\VVG\IMG_1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13" y="2512770"/>
            <a:ext cx="5049533" cy="41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ivijas\Desktop\VVG\IMG_1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393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livijas\Desktop\VVG\IMG_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12" y="2403545"/>
            <a:ext cx="5507648" cy="44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216</Words>
  <Application>Microsoft Office PowerPoint</Application>
  <PresentationFormat>Demonstracija ekrane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Office Theme</vt:lpstr>
      <vt:lpstr>GRETA  GYVENAME – KARTU  SPORTUOJAME </vt:lpstr>
      <vt:lpstr>APIE  PROJEKTĄ</vt:lpstr>
      <vt:lpstr>PROJEKTO  VEIKLOS</vt:lpstr>
      <vt:lpstr>NAUJA  ĮRANGA</vt:lpstr>
      <vt:lpstr>KITA  SVARBI  INFORMACIJA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ARTIMIAUSIŲ  TRENIRUOČIŲ  GRAFIKAS</vt:lpstr>
      <vt:lpstr>PowerPoint pristatymas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Olivija</cp:lastModifiedBy>
  <cp:revision>37</cp:revision>
  <dcterms:created xsi:type="dcterms:W3CDTF">2013-08-21T19:17:07Z</dcterms:created>
  <dcterms:modified xsi:type="dcterms:W3CDTF">2014-02-27T08:51:06Z</dcterms:modified>
</cp:coreProperties>
</file>