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4/23/2021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4/23/2021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4/23/2021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slow" p14:dur="2000" advClick="0" advTm="40000">
        <p:split orient="vert"/>
      </p:transition>
    </mc:Choice>
    <mc:Fallback xmlns="">
      <p:transition spd="slow" advClick="0" advTm="40000">
        <p:split orient="vert"/>
      </p:transition>
    </mc:Fallback>
  </mc:AlternateConten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447801"/>
            <a:ext cx="9703545" cy="901699"/>
          </a:xfrm>
        </p:spPr>
        <p:txBody>
          <a:bodyPr/>
          <a:lstStyle/>
          <a:p>
            <a:r>
              <a:rPr lang="lt-LT" b="1" dirty="0" smtClean="0"/>
              <a:t>„Sveikata visus metus 2021“</a:t>
            </a:r>
            <a:endParaRPr lang="lt-LT" b="1" dirty="0"/>
          </a:p>
        </p:txBody>
      </p:sp>
      <p:sp>
        <p:nvSpPr>
          <p:cNvPr id="3" name="Subtitle 2"/>
          <p:cNvSpPr>
            <a:spLocks noGrp="1"/>
          </p:cNvSpPr>
          <p:nvPr>
            <p:ph type="subTitle" idx="1"/>
          </p:nvPr>
        </p:nvSpPr>
        <p:spPr>
          <a:xfrm>
            <a:off x="1154955" y="2552700"/>
            <a:ext cx="8825658" cy="3086100"/>
          </a:xfrm>
        </p:spPr>
        <p:txBody>
          <a:bodyPr>
            <a:normAutofit/>
          </a:bodyPr>
          <a:lstStyle/>
          <a:p>
            <a:r>
              <a:rPr lang="lt-LT" sz="3600" dirty="0" smtClean="0"/>
              <a:t>Balandžio mėnesio iššūkis – </a:t>
            </a:r>
            <a:r>
              <a:rPr lang="lt-LT" sz="3600" i="1" dirty="0" smtClean="0"/>
              <a:t>„Juokas </a:t>
            </a:r>
            <a:r>
              <a:rPr lang="lt-LT" sz="3600" i="1" dirty="0"/>
              <a:t>– vienintelis užkrečiamas dalykas, kurio nereikia bijoti ir saugotis (emocinė sveikata</a:t>
            </a:r>
            <a:r>
              <a:rPr lang="lt-LT" sz="3600" i="1" dirty="0" smtClean="0"/>
              <a:t>)“</a:t>
            </a:r>
            <a:endParaRPr lang="lt-LT" sz="3600" i="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7185" y="3797299"/>
            <a:ext cx="3086856" cy="2270125"/>
          </a:xfrm>
          <a:prstGeom prst="rect">
            <a:avLst/>
          </a:prstGeom>
        </p:spPr>
      </p:pic>
      <p:pic>
        <p:nvPicPr>
          <p:cNvPr id="4" name="fonui 2.10">
            <a:hlinkClick r:id="" action="ppaction://media"/>
          </p:cNvPr>
          <p:cNvPicPr>
            <a:picLocks noChangeAspect="1"/>
          </p:cNvPicPr>
          <p:nvPr>
            <a:audioFile r:link="rId2"/>
            <p:extLst>
              <p:ext uri="{DAA4B4D4-6D71-4841-9C94-3DE7FCFB9230}">
                <p14:media xmlns:p14="http://schemas.microsoft.com/office/powerpoint/2010/main" r:embed="rId1">
                  <p14:fade out="2000"/>
                </p14:media>
              </p:ext>
            </p:extLst>
          </p:nvPr>
        </p:nvPicPr>
        <p:blipFill>
          <a:blip r:embed="rId5"/>
          <a:stretch>
            <a:fillRect/>
          </a:stretch>
        </p:blipFill>
        <p:spPr>
          <a:xfrm>
            <a:off x="3632200" y="4938712"/>
            <a:ext cx="609600" cy="609600"/>
          </a:xfrm>
          <a:prstGeom prst="rect">
            <a:avLst/>
          </a:prstGeom>
        </p:spPr>
      </p:pic>
    </p:spTree>
    <p:extLst>
      <p:ext uri="{BB962C8B-B14F-4D97-AF65-F5344CB8AC3E}">
        <p14:creationId xmlns:p14="http://schemas.microsoft.com/office/powerpoint/2010/main" val="176552207"/>
      </p:ext>
    </p:extLst>
  </p:cSld>
  <p:clrMapOvr>
    <a:masterClrMapping/>
  </p:clrMapOvr>
  <mc:AlternateContent xmlns:mc="http://schemas.openxmlformats.org/markup-compatibility/2006">
    <mc:Choice xmlns:p14="http://schemas.microsoft.com/office/powerpoint/2010/main" Requires="p14">
      <p:transition spd="slow" p14:dur="2000" advClick="0" advTm="10000">
        <p:split orient="vert"/>
      </p:transition>
    </mc:Choice>
    <mc:Fallback>
      <p:transition spd="slow" advClick="0"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4242"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930400"/>
            <a:ext cx="4839446" cy="3031069"/>
          </a:xfrm>
        </p:spPr>
        <p:txBody>
          <a:bodyPr/>
          <a:lstStyle/>
          <a:p>
            <a:r>
              <a:rPr lang="lt-LT" sz="4400" dirty="0" smtClean="0"/>
              <a:t>Rokiškio rajono Kamajų </a:t>
            </a:r>
            <a:br>
              <a:rPr lang="lt-LT" sz="4400" dirty="0" smtClean="0"/>
            </a:br>
            <a:r>
              <a:rPr lang="lt-LT" sz="4400" dirty="0" smtClean="0"/>
              <a:t>Antano Strazdo gimnazijos</a:t>
            </a:r>
            <a:br>
              <a:rPr lang="lt-LT" sz="4400" dirty="0" smtClean="0"/>
            </a:br>
            <a:r>
              <a:rPr lang="lt-LT" sz="4400" dirty="0" smtClean="0"/>
              <a:t>komandos </a:t>
            </a:r>
            <a:r>
              <a:rPr lang="lt-LT" sz="4400" b="1" dirty="0" smtClean="0">
                <a:solidFill>
                  <a:srgbClr val="FFFF00"/>
                </a:solidFill>
              </a:rPr>
              <a:t>„Vitaminas C“ </a:t>
            </a:r>
            <a:br>
              <a:rPr lang="lt-LT" sz="4400" b="1" dirty="0" smtClean="0">
                <a:solidFill>
                  <a:srgbClr val="FFFF00"/>
                </a:solidFill>
              </a:rPr>
            </a:br>
            <a:r>
              <a:rPr lang="lt-LT" sz="4400" dirty="0" smtClean="0"/>
              <a:t>pristatymas</a:t>
            </a:r>
            <a:endParaRPr lang="lt-LT" sz="4400" dirty="0"/>
          </a:p>
        </p:txBody>
      </p:sp>
      <p:sp>
        <p:nvSpPr>
          <p:cNvPr id="3" name="Text Placeholder 2"/>
          <p:cNvSpPr>
            <a:spLocks noGrp="1"/>
          </p:cNvSpPr>
          <p:nvPr>
            <p:ph type="body" idx="1"/>
          </p:nvPr>
        </p:nvSpPr>
        <p:spPr>
          <a:xfrm>
            <a:off x="6451600" y="1511300"/>
            <a:ext cx="5600700" cy="4076700"/>
          </a:xfrm>
        </p:spPr>
        <p:txBody>
          <a:bodyPr>
            <a:noAutofit/>
          </a:bodyPr>
          <a:lstStyle/>
          <a:p>
            <a:r>
              <a:rPr lang="lt-LT" sz="2200" i="1" dirty="0" smtClean="0"/>
              <a:t>Juokas – vaistas nuo daugybės ligų! </a:t>
            </a:r>
          </a:p>
          <a:p>
            <a:r>
              <a:rPr lang="lt-LT" sz="2200" i="1" dirty="0" smtClean="0"/>
              <a:t>Jis nieko nekainuoja. </a:t>
            </a:r>
          </a:p>
          <a:p>
            <a:r>
              <a:rPr lang="lt-LT" sz="2200" i="1" dirty="0" smtClean="0"/>
              <a:t>Juokas įkvepia geriems darbams, suartina bičiulystei.</a:t>
            </a:r>
          </a:p>
          <a:p>
            <a:r>
              <a:rPr lang="lt-LT" sz="2200" i="1" dirty="0" smtClean="0"/>
              <a:t>Juokas        šypsena              nuotaika gera!</a:t>
            </a:r>
          </a:p>
          <a:p>
            <a:r>
              <a:rPr lang="lt-LT" sz="2200" i="1" dirty="0" smtClean="0"/>
              <a:t>Juokui pavaldžios viso pasaulio žmonių širdys.</a:t>
            </a:r>
          </a:p>
        </p:txBody>
      </p:sp>
      <p:sp>
        <p:nvSpPr>
          <p:cNvPr id="4" name="Equal 3"/>
          <p:cNvSpPr/>
          <p:nvPr/>
        </p:nvSpPr>
        <p:spPr>
          <a:xfrm>
            <a:off x="9650918" y="3829064"/>
            <a:ext cx="622300" cy="37041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5" name="Plus 4"/>
          <p:cNvSpPr/>
          <p:nvPr/>
        </p:nvSpPr>
        <p:spPr>
          <a:xfrm>
            <a:off x="7744836" y="3758154"/>
            <a:ext cx="443959" cy="5122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60444244"/>
      </p:ext>
    </p:extLst>
  </p:cSld>
  <p:clrMapOvr>
    <a:masterClrMapping/>
  </p:clrMapOvr>
  <mc:AlternateContent xmlns:mc="http://schemas.openxmlformats.org/markup-compatibility/2006" xmlns:p14="http://schemas.microsoft.com/office/powerpoint/2010/main">
    <mc:Choice Requires="p14">
      <p:transition spd="slow" p14:dur="2000" advClick="0" advTm="16000">
        <p:split orient="vert"/>
      </p:transition>
    </mc:Choice>
    <mc:Fallback xmlns="">
      <p:transition spd="slow" advClick="0" advTm="16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Juokas – vertybė nuo neatmenamų laikų. Jį vertino ir „didieji protai“, štai:</a:t>
            </a:r>
            <a:endParaRPr lang="lt-LT" dirty="0"/>
          </a:p>
        </p:txBody>
      </p:sp>
      <p:sp>
        <p:nvSpPr>
          <p:cNvPr id="3" name="Content Placeholder 2"/>
          <p:cNvSpPr>
            <a:spLocks noGrp="1"/>
          </p:cNvSpPr>
          <p:nvPr>
            <p:ph idx="1"/>
          </p:nvPr>
        </p:nvSpPr>
        <p:spPr>
          <a:xfrm>
            <a:off x="520700" y="2349500"/>
            <a:ext cx="11239500" cy="4216400"/>
          </a:xfrm>
        </p:spPr>
        <p:txBody>
          <a:bodyPr>
            <a:normAutofit/>
          </a:bodyPr>
          <a:lstStyle/>
          <a:p>
            <a:r>
              <a:rPr lang="lt-LT" sz="2000" i="1" dirty="0"/>
              <a:t>Linksmumas – tai dangus, po kuriuo žydi visa, išskyrus pyktį. Žanas </a:t>
            </a:r>
            <a:r>
              <a:rPr lang="lt-LT" sz="2000" i="1" dirty="0" smtClean="0"/>
              <a:t>Polis</a:t>
            </a:r>
          </a:p>
          <a:p>
            <a:r>
              <a:rPr lang="lt-LT" sz="2000" i="1" dirty="0"/>
              <a:t>Humoras – gelbėjimo ratas gyvenimo bangose. V. </a:t>
            </a:r>
            <a:r>
              <a:rPr lang="lt-LT" sz="2000" i="1" dirty="0" smtClean="0"/>
              <a:t>Rable</a:t>
            </a:r>
          </a:p>
          <a:p>
            <a:r>
              <a:rPr lang="it-IT" sz="2000" i="1" dirty="0"/>
              <a:t>Žmogus smagiai juokiasi – vadinasi, geras žmogus. M. de </a:t>
            </a:r>
            <a:r>
              <a:rPr lang="it-IT" sz="2000" i="1" dirty="0" smtClean="0"/>
              <a:t>Montenis</a:t>
            </a:r>
            <a:endParaRPr lang="lt-LT" sz="2000" i="1" dirty="0" smtClean="0"/>
          </a:p>
          <a:p>
            <a:r>
              <a:rPr lang="fi-FI" sz="2000" i="1" dirty="0"/>
              <a:t>Juokas – tai žmonių meilė. L. </a:t>
            </a:r>
            <a:r>
              <a:rPr lang="fi-FI" sz="2000" i="1" dirty="0" smtClean="0"/>
              <a:t>Tolstojus</a:t>
            </a:r>
            <a:endParaRPr lang="lt-LT" sz="2000" i="1" dirty="0" smtClean="0"/>
          </a:p>
          <a:p>
            <a:r>
              <a:rPr lang="nn-NO" sz="2000" i="1" dirty="0"/>
              <a:t>Kol galite, gyvenkite linksmai. </a:t>
            </a:r>
            <a:r>
              <a:rPr lang="nn-NO" sz="2000" i="1" dirty="0" smtClean="0"/>
              <a:t>Seneka</a:t>
            </a:r>
            <a:endParaRPr lang="lt-LT" sz="2000" i="1" dirty="0" smtClean="0"/>
          </a:p>
          <a:p>
            <a:r>
              <a:rPr lang="lt-LT" sz="2000" i="1" dirty="0"/>
              <a:t>Juokas – tarsi saulė: jis išveja žiemą iš žmogaus širdies. Viktoras </a:t>
            </a:r>
            <a:r>
              <a:rPr lang="lt-LT" sz="2000" i="1" dirty="0" smtClean="0"/>
              <a:t>Hugo</a:t>
            </a:r>
          </a:p>
          <a:p>
            <a:r>
              <a:rPr lang="lt-LT" sz="2000" i="1" dirty="0"/>
              <a:t>Prarasta diena – toji, kurią ne karto nenusijuokėte. Ž. M. </a:t>
            </a:r>
            <a:r>
              <a:rPr lang="lt-LT" sz="2000" i="1" dirty="0" smtClean="0"/>
              <a:t>Giujo</a:t>
            </a:r>
          </a:p>
          <a:p>
            <a:r>
              <a:rPr lang="lt-LT" sz="2000" i="1" dirty="0"/>
              <a:t>Iš visų kūno judesių kvatojimas yra sveikiausias; jis skatina virškinimą, kraujotaką ir sužadina visų organų gyvybines jėgas. K. V. </a:t>
            </a:r>
            <a:r>
              <a:rPr lang="lt-LT" sz="2000" i="1" dirty="0" smtClean="0"/>
              <a:t>Hufelandas</a:t>
            </a:r>
          </a:p>
          <a:p>
            <a:r>
              <a:rPr lang="lt-LT" sz="2000" i="1" dirty="0" smtClean="0"/>
              <a:t>Ir taip toliau...</a:t>
            </a:r>
            <a:endParaRPr lang="lt-LT" sz="20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601" y="2806700"/>
            <a:ext cx="2004266" cy="1473970"/>
          </a:xfrm>
          <a:prstGeom prst="rect">
            <a:avLst/>
          </a:prstGeom>
        </p:spPr>
      </p:pic>
    </p:spTree>
    <p:extLst>
      <p:ext uri="{BB962C8B-B14F-4D97-AF65-F5344CB8AC3E}">
        <p14:creationId xmlns:p14="http://schemas.microsoft.com/office/powerpoint/2010/main" val="829528966"/>
      </p:ext>
    </p:extLst>
  </p:cSld>
  <p:clrMapOvr>
    <a:masterClrMapping/>
  </p:clrMapOvr>
  <mc:AlternateContent xmlns:mc="http://schemas.openxmlformats.org/markup-compatibility/2006" xmlns:p14="http://schemas.microsoft.com/office/powerpoint/2010/main">
    <mc:Choice Requires="p14">
      <p:transition spd="slow" p14:dur="2000" advClick="0" advTm="35000">
        <p:split orient="vert"/>
      </p:transition>
    </mc:Choice>
    <mc:Fallback xmlns="">
      <p:transition spd="slow" advClick="0" advTm="35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Mūsų komandos nariai kviečia visus smagiai pasijuokti iš savo linksmų nutikimų!</a:t>
            </a:r>
            <a:endParaRPr lang="lt-LT"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2175" b="2175"/>
          <a:stretch>
            <a:fillRect/>
          </a:stretch>
        </p:blipFill>
        <p:spPr>
          <a:xfrm>
            <a:off x="7442200" y="385057"/>
            <a:ext cx="1968500" cy="1882856"/>
          </a:xfrm>
        </p:spPr>
      </p:pic>
      <p:sp>
        <p:nvSpPr>
          <p:cNvPr id="4" name="Text Placeholder 3"/>
          <p:cNvSpPr>
            <a:spLocks noGrp="1"/>
          </p:cNvSpPr>
          <p:nvPr>
            <p:ph type="body" sz="half" idx="2"/>
          </p:nvPr>
        </p:nvSpPr>
        <p:spPr/>
        <p:txBody>
          <a:bodyPr>
            <a:normAutofit/>
          </a:bodyPr>
          <a:lstStyle/>
          <a:p>
            <a:pPr algn="ctr"/>
            <a:r>
              <a:rPr lang="lt-LT" sz="4000" b="1" i="1" dirty="0" smtClean="0"/>
              <a:t>„MOČIUTĖ“</a:t>
            </a:r>
            <a:endParaRPr lang="lt-LT" sz="4000" b="1" i="1" dirty="0"/>
          </a:p>
        </p:txBody>
      </p:sp>
      <p:sp>
        <p:nvSpPr>
          <p:cNvPr id="7" name="Rectangle 6"/>
          <p:cNvSpPr/>
          <p:nvPr/>
        </p:nvSpPr>
        <p:spPr>
          <a:xfrm>
            <a:off x="6541947" y="2267913"/>
            <a:ext cx="4786453" cy="4339650"/>
          </a:xfrm>
          <a:prstGeom prst="rect">
            <a:avLst/>
          </a:prstGeom>
        </p:spPr>
        <p:txBody>
          <a:bodyPr wrap="square">
            <a:spAutoFit/>
          </a:bodyPr>
          <a:lstStyle/>
          <a:p>
            <a:pPr algn="just">
              <a:lnSpc>
                <a:spcPct val="115000"/>
              </a:lnSpc>
              <a:spcAft>
                <a:spcPts val="0"/>
              </a:spcAft>
            </a:pPr>
            <a:r>
              <a:rPr lang="lt-LT" sz="2400" dirty="0">
                <a:latin typeface="Times New Roman" panose="02020603050405020304" pitchFamily="18" charset="0"/>
                <a:ea typeface="Calibri" panose="020F0502020204030204" pitchFamily="34" charset="0"/>
                <a:cs typeface="Times New Roman" panose="02020603050405020304" pitchFamily="18" charset="0"/>
              </a:rPr>
              <a:t> Net neatsimenu tiksliai,  kada įvyko, bet buvo ne tik juokingiausias, bet ir gėdingiausias nutikimas. Manau, tikrai visi buvot bent vieną kartą pavadinę mokytoją mama. O aš  rusų kalbos mokytoją pavadinau močiute. Tada juokėmės visa klasė... Tai čia buvo mano juokingiausias atsitikimas mokykloje. O koks jūsų?.. </a:t>
            </a:r>
            <a:r>
              <a:rPr lang="lt-LT" sz="2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lt-LT"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lt-LT" sz="2400" dirty="0">
                <a:latin typeface="Times New Roman" panose="02020603050405020304" pitchFamily="18" charset="0"/>
                <a:ea typeface="Calibri" panose="020F0502020204030204" pitchFamily="34" charset="0"/>
                <a:cs typeface="Times New Roman" panose="02020603050405020304" pitchFamily="18" charset="0"/>
              </a:rPr>
              <a:t> </a:t>
            </a:r>
            <a:endParaRPr lang="lt-LT" sz="2400" dirty="0"/>
          </a:p>
        </p:txBody>
      </p:sp>
    </p:spTree>
    <p:extLst>
      <p:ext uri="{BB962C8B-B14F-4D97-AF65-F5344CB8AC3E}">
        <p14:creationId xmlns:p14="http://schemas.microsoft.com/office/powerpoint/2010/main" val="241776112"/>
      </p:ext>
    </p:extLst>
  </p:cSld>
  <p:clrMapOvr>
    <a:masterClrMapping/>
  </p:clrMapOvr>
  <mc:AlternateContent xmlns:mc="http://schemas.openxmlformats.org/markup-compatibility/2006" xmlns:p14="http://schemas.microsoft.com/office/powerpoint/2010/main">
    <mc:Choice Requires="p14">
      <p:transition spd="slow" p14:dur="2000" advClick="0" advTm="20000">
        <p:split orient="vert"/>
      </p:transition>
    </mc:Choice>
    <mc:Fallback xmlns="">
      <p:transition spd="slow" advClick="0" advTm="20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0666"/>
            <a:ext cx="10198846" cy="2010833"/>
          </a:xfrm>
        </p:spPr>
        <p:txBody>
          <a:bodyPr/>
          <a:lstStyle/>
          <a:p>
            <a:r>
              <a:rPr lang="lt-LT" sz="1800" dirty="0"/>
              <a:t> </a:t>
            </a:r>
            <a:r>
              <a:rPr lang="lt-LT" sz="2200" dirty="0"/>
              <a:t>Šių mokslo metų pradžioje auklėtoja išsivežė mūsų klasę plaukti baidarėmis. Pasiskirstėme po du. Aišku, baisiausia buvo įkristi į šaltą vandenį. Ačiū Dievui, to nenutiko, bet mūsų laukė kiti netikėtumai... Aš su klasioke plaukėme pirmi, bet staiga ,,neišėmėme" vieno posūkio ir įplaukėme tiesiai į nendresǃ To mūsų draugai nematė ir kai mes pradėjome šūkauti, jie išsigando: atrodė, kad ,,baubas‘‘ sėdi nendryne.... Vos vos iš ten išplaukėme. Vėliau, bandant praplaukti pro siaurą tiltelį, įstrigo pora baidarių, dėl to susidarė labai didelė spūstis... O daugiausiai juoko sukėlė auklėtojos įkritimas į vandenį vos parplaukusǃ Ji kone septynis kilometrus plaukė ir nesušlapo, bet kai atrodė, kad kelionė baigėsi, auklėtoja ,,išsimaudė‘‘... </a:t>
            </a:r>
          </a:p>
        </p:txBody>
      </p:sp>
      <p:sp>
        <p:nvSpPr>
          <p:cNvPr id="5" name="Text Placeholder 4"/>
          <p:cNvSpPr>
            <a:spLocks noGrp="1"/>
          </p:cNvSpPr>
          <p:nvPr>
            <p:ph type="body" idx="1"/>
          </p:nvPr>
        </p:nvSpPr>
        <p:spPr>
          <a:xfrm>
            <a:off x="2895600" y="5029200"/>
            <a:ext cx="6881813" cy="860400"/>
          </a:xfrm>
        </p:spPr>
        <p:txBody>
          <a:bodyPr/>
          <a:lstStyle/>
          <a:p>
            <a:endParaRPr lang="lt-LT"/>
          </a:p>
        </p:txBody>
      </p:sp>
      <p:sp>
        <p:nvSpPr>
          <p:cNvPr id="4" name="Text Placeholder 3"/>
          <p:cNvSpPr>
            <a:spLocks noGrp="1"/>
          </p:cNvSpPr>
          <p:nvPr>
            <p:ph type="body" sz="half" idx="4294967295"/>
          </p:nvPr>
        </p:nvSpPr>
        <p:spPr>
          <a:xfrm>
            <a:off x="-114300" y="5029200"/>
            <a:ext cx="10896600" cy="998538"/>
          </a:xfrm>
        </p:spPr>
        <p:txBody>
          <a:bodyPr>
            <a:normAutofit/>
          </a:bodyPr>
          <a:lstStyle/>
          <a:p>
            <a:pPr algn="ctr"/>
            <a:r>
              <a:rPr lang="lt-LT" sz="4000" b="1" i="1" dirty="0" smtClean="0"/>
              <a:t>„PASIPLAUKIOJIMAS“</a:t>
            </a:r>
            <a:endParaRPr lang="lt-LT" sz="4000" b="1"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688" y="4749800"/>
            <a:ext cx="2457450" cy="1905000"/>
          </a:xfrm>
          <a:prstGeom prst="rect">
            <a:avLst/>
          </a:prstGeom>
        </p:spPr>
      </p:pic>
    </p:spTree>
    <p:extLst>
      <p:ext uri="{BB962C8B-B14F-4D97-AF65-F5344CB8AC3E}">
        <p14:creationId xmlns:p14="http://schemas.microsoft.com/office/powerpoint/2010/main" val="817349875"/>
      </p:ext>
    </p:extLst>
  </p:cSld>
  <p:clrMapOvr>
    <a:masterClrMapping/>
  </p:clrMapOvr>
  <mc:AlternateContent xmlns:mc="http://schemas.openxmlformats.org/markup-compatibility/2006">
    <mc:Choice xmlns:p14="http://schemas.microsoft.com/office/powerpoint/2010/main" Requires="p14">
      <p:transition spd="slow" p14:dur="2000" advClick="0" advTm="35000">
        <p:split orient="vert"/>
      </p:transition>
    </mc:Choice>
    <mc:Fallback>
      <p:transition spd="slow" advClick="0" advTm="35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876300"/>
            <a:ext cx="5765800" cy="5359400"/>
          </a:xfrm>
        </p:spPr>
        <p:txBody>
          <a:bodyPr/>
          <a:lstStyle/>
          <a:p>
            <a:r>
              <a:rPr lang="lt-LT" sz="1400" dirty="0"/>
              <a:t> </a:t>
            </a:r>
            <a:r>
              <a:rPr lang="lt-LT" sz="2000" dirty="0"/>
              <a:t>Aš ir kitos dvi draugės nutarėme per pertrauką nueiti į parduotuvę sausainių. Grįžusios į mokyklą, sausainių maišelį pasidėjome ant staliuko. Staiga pasigirdo žviegimas, po to juokas, o aš jaučiu, kad trise jau gulime ant grindųǃ.. Apsidairiusi pamačiau, kad aplink mus — sutrupėję sausainiai... Pasirodo, Elzė imdama </a:t>
            </a:r>
            <a:r>
              <a:rPr lang="lt-LT" sz="2000" dirty="0" smtClean="0"/>
              <a:t>sausainį, </a:t>
            </a:r>
            <a:r>
              <a:rPr lang="lt-LT" sz="2000" dirty="0"/>
              <a:t>ant </a:t>
            </a:r>
            <a:r>
              <a:rPr lang="lt-LT" sz="2000" dirty="0" smtClean="0"/>
              <a:t>maišiuko </a:t>
            </a:r>
            <a:r>
              <a:rPr lang="lt-LT" sz="2000" dirty="0"/>
              <a:t>pamatė vorą (vėliau paaiškėjo, kad ten musė) ir jį su visu sausainių maišeliu sviedė į sieną, tuo pat metu suoliukas sujudėjo ir mes kartu su juo nuvirtome... Likome ne tik neparagavusios nė vieno sausainio ir veltui išleidusios 3 eurus, bet dar ir  turėjome surinkti visus trupinius trupinėlius</a:t>
            </a:r>
            <a:r>
              <a:rPr lang="lt-LT" sz="2000" dirty="0" smtClean="0"/>
              <a:t>...</a:t>
            </a:r>
            <a:endParaRPr lang="lt-LT" sz="2000" dirty="0"/>
          </a:p>
        </p:txBody>
      </p:sp>
      <p:sp>
        <p:nvSpPr>
          <p:cNvPr id="3" name="Text Placeholder 2"/>
          <p:cNvSpPr>
            <a:spLocks noGrp="1"/>
          </p:cNvSpPr>
          <p:nvPr>
            <p:ph type="body" idx="1"/>
          </p:nvPr>
        </p:nvSpPr>
        <p:spPr>
          <a:xfrm>
            <a:off x="6819359" y="2070100"/>
            <a:ext cx="4877341" cy="2019300"/>
          </a:xfrm>
        </p:spPr>
        <p:txBody>
          <a:bodyPr>
            <a:normAutofit/>
          </a:bodyPr>
          <a:lstStyle/>
          <a:p>
            <a:pPr algn="ctr"/>
            <a:r>
              <a:rPr lang="lt-LT" sz="4000" b="1" i="1" dirty="0" smtClean="0"/>
              <a:t>„sausainių neparagavome!“</a:t>
            </a:r>
          </a:p>
          <a:p>
            <a:pPr algn="ctr"/>
            <a:endParaRPr lang="lt-LT" sz="4000" b="1" i="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7500" y="3276869"/>
            <a:ext cx="2958831" cy="2958831"/>
          </a:xfrm>
          <a:prstGeom prst="rect">
            <a:avLst/>
          </a:prstGeom>
        </p:spPr>
      </p:pic>
    </p:spTree>
    <p:extLst>
      <p:ext uri="{BB962C8B-B14F-4D97-AF65-F5344CB8AC3E}">
        <p14:creationId xmlns:p14="http://schemas.microsoft.com/office/powerpoint/2010/main" val="2417225841"/>
      </p:ext>
    </p:extLst>
  </p:cSld>
  <p:clrMapOvr>
    <a:masterClrMapping/>
  </p:clrMapOvr>
  <mc:AlternateContent xmlns:mc="http://schemas.openxmlformats.org/markup-compatibility/2006">
    <mc:Choice xmlns:p14="http://schemas.microsoft.com/office/powerpoint/2010/main" Requires="p14">
      <p:transition spd="slow" p14:dur="2000" advClick="0" advTm="38000">
        <p:split orient="vert"/>
      </p:transition>
    </mc:Choice>
    <mc:Fallback>
      <p:transition spd="slow" advClick="0" advTm="38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798" y="1063417"/>
            <a:ext cx="9150902" cy="1372986"/>
          </a:xfrm>
        </p:spPr>
        <p:txBody>
          <a:bodyPr/>
          <a:lstStyle/>
          <a:p>
            <a:pPr algn="ctr"/>
            <a:r>
              <a:rPr lang="lt-LT" b="1" i="1" dirty="0" smtClean="0"/>
              <a:t>         „Juokas nugalėjo!“</a:t>
            </a:r>
            <a:endParaRPr lang="lt-LT" b="1" i="1" dirty="0"/>
          </a:p>
        </p:txBody>
      </p:sp>
      <p:sp>
        <p:nvSpPr>
          <p:cNvPr id="3" name="Text Placeholder 2"/>
          <p:cNvSpPr>
            <a:spLocks noGrp="1"/>
          </p:cNvSpPr>
          <p:nvPr>
            <p:ph type="body" sz="half" idx="2"/>
          </p:nvPr>
        </p:nvSpPr>
        <p:spPr>
          <a:xfrm>
            <a:off x="3736108" y="3035300"/>
            <a:ext cx="8366992" cy="3632200"/>
          </a:xfrm>
        </p:spPr>
        <p:txBody>
          <a:bodyPr>
            <a:normAutofit/>
          </a:bodyPr>
          <a:lstStyle/>
          <a:p>
            <a:r>
              <a:rPr lang="lt-LT" dirty="0"/>
              <a:t> </a:t>
            </a:r>
            <a:r>
              <a:rPr lang="lt-LT" sz="2800" dirty="0"/>
              <a:t>Prisimenu, lyg tai būtų vykę vakar. Aš ir vienas iš mano klasiokų mokyklos renginio metu ėjome pristatyti savo klasės linksmiausią nuotykį.  Iš pradžių bandėme susilaikyti ir </a:t>
            </a:r>
            <a:r>
              <a:rPr lang="lt-LT" sz="2800" dirty="0" smtClean="0"/>
              <a:t>patys nesijuokti</a:t>
            </a:r>
            <a:r>
              <a:rPr lang="lt-LT" sz="2800" dirty="0"/>
              <a:t>, bet pabaigoje tiesiog neištvėrėme... Visa mokykla skambėjo juoku </a:t>
            </a:r>
            <a:r>
              <a:rPr lang="lt-LT" sz="2800" dirty="0" smtClean="0"/>
              <a:t>nuo mudviejų nevaldomų emocijų! </a:t>
            </a:r>
            <a:r>
              <a:rPr lang="lt-LT" sz="2800" dirty="0"/>
              <a:t>B</a:t>
            </a:r>
            <a:r>
              <a:rPr lang="lt-LT" sz="2800" dirty="0" smtClean="0"/>
              <a:t>uvo </a:t>
            </a:r>
            <a:r>
              <a:rPr lang="lt-LT" sz="2800" dirty="0"/>
              <a:t>smagu </a:t>
            </a:r>
            <a:r>
              <a:rPr lang="lt-LT" sz="2800" dirty="0" smtClean="0"/>
              <a:t>matyti ir </a:t>
            </a:r>
            <a:r>
              <a:rPr lang="lt-LT" sz="2800" dirty="0"/>
              <a:t>linksmai nusiteikusius klasiokus</a:t>
            </a:r>
            <a:r>
              <a:rPr lang="lt-LT" sz="2800" dirty="0" smtClean="0"/>
              <a:t>...</a:t>
            </a:r>
            <a:endParaRPr lang="lt-LT"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3447626"/>
            <a:ext cx="3507509" cy="2572173"/>
          </a:xfrm>
          <a:prstGeom prst="rect">
            <a:avLst/>
          </a:prstGeom>
        </p:spPr>
      </p:pic>
    </p:spTree>
    <p:extLst>
      <p:ext uri="{BB962C8B-B14F-4D97-AF65-F5344CB8AC3E}">
        <p14:creationId xmlns:p14="http://schemas.microsoft.com/office/powerpoint/2010/main" val="3407512554"/>
      </p:ext>
    </p:extLst>
  </p:cSld>
  <p:clrMapOvr>
    <a:masterClrMapping/>
  </p:clrMapOvr>
  <mc:AlternateContent xmlns:mc="http://schemas.openxmlformats.org/markup-compatibility/2006" xmlns:p14="http://schemas.microsoft.com/office/powerpoint/2010/main">
    <mc:Choice Requires="p14">
      <p:transition spd="slow" p14:dur="2000" advClick="0" advTm="20000">
        <p:split orient="vert"/>
      </p:transition>
    </mc:Choice>
    <mc:Fallback xmlns="">
      <p:transition spd="slow" advClick="0" advTm="20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693333"/>
            <a:ext cx="4140945" cy="1735667"/>
          </a:xfrm>
        </p:spPr>
        <p:txBody>
          <a:bodyPr/>
          <a:lstStyle/>
          <a:p>
            <a:r>
              <a:rPr lang="lt-LT" sz="4000" b="1" i="1" dirty="0" smtClean="0">
                <a:solidFill>
                  <a:schemeClr val="accent1">
                    <a:lumMod val="60000"/>
                    <a:lumOff val="40000"/>
                  </a:schemeClr>
                </a:solidFill>
              </a:rPr>
              <a:t>„LAIMINGA PABAIGA“</a:t>
            </a:r>
            <a:endParaRPr lang="lt-LT" sz="4000" b="1" i="1" dirty="0">
              <a:solidFill>
                <a:schemeClr val="accent1">
                  <a:lumMod val="60000"/>
                  <a:lumOff val="40000"/>
                </a:schemeClr>
              </a:solidFill>
            </a:endParaRPr>
          </a:p>
        </p:txBody>
      </p:sp>
      <p:sp>
        <p:nvSpPr>
          <p:cNvPr id="8" name="Picture Placeholder 7"/>
          <p:cNvSpPr>
            <a:spLocks noGrp="1"/>
          </p:cNvSpPr>
          <p:nvPr>
            <p:ph type="pic" idx="1"/>
          </p:nvPr>
        </p:nvSpPr>
        <p:spPr/>
      </p:sp>
      <p:sp>
        <p:nvSpPr>
          <p:cNvPr id="9" name="Text Placeholder 8"/>
          <p:cNvSpPr>
            <a:spLocks noGrp="1"/>
          </p:cNvSpPr>
          <p:nvPr>
            <p:ph type="body" sz="half" idx="2"/>
          </p:nvPr>
        </p:nvSpPr>
        <p:spPr/>
        <p:txBody>
          <a:bodyPr/>
          <a:lstStyle/>
          <a:p>
            <a:endParaRPr lang="lt-LT"/>
          </a:p>
        </p:txBody>
      </p:sp>
      <p:sp>
        <p:nvSpPr>
          <p:cNvPr id="3" name="Text Placeholder 2"/>
          <p:cNvSpPr>
            <a:spLocks noGrp="1"/>
          </p:cNvSpPr>
          <p:nvPr>
            <p:ph idx="4294967295"/>
          </p:nvPr>
        </p:nvSpPr>
        <p:spPr>
          <a:xfrm>
            <a:off x="7002463" y="1447800"/>
            <a:ext cx="5189537" cy="4572000"/>
          </a:xfrm>
        </p:spPr>
        <p:txBody>
          <a:bodyPr>
            <a:normAutofit/>
          </a:bodyPr>
          <a:lstStyle/>
          <a:p>
            <a:r>
              <a:rPr lang="lt-LT" dirty="0"/>
              <a:t> </a:t>
            </a:r>
            <a:endParaRPr lang="lt-LT" dirty="0">
              <a:solidFill>
                <a:schemeClr val="tx1"/>
              </a:solidFill>
            </a:endParaRPr>
          </a:p>
        </p:txBody>
      </p:sp>
      <p:sp>
        <p:nvSpPr>
          <p:cNvPr id="5" name="Rectangle 4"/>
          <p:cNvSpPr/>
          <p:nvPr/>
        </p:nvSpPr>
        <p:spPr>
          <a:xfrm>
            <a:off x="5880100" y="2106541"/>
            <a:ext cx="6178550" cy="4693593"/>
          </a:xfrm>
          <a:prstGeom prst="rect">
            <a:avLst/>
          </a:prstGeom>
        </p:spPr>
        <p:txBody>
          <a:bodyPr wrap="square">
            <a:spAutoFit/>
          </a:bodyPr>
          <a:lstStyle/>
          <a:p>
            <a:pPr algn="just">
              <a:lnSpc>
                <a:spcPct val="115000"/>
              </a:lnSpc>
              <a:spcAft>
                <a:spcPts val="0"/>
              </a:spcAft>
            </a:pPr>
            <a:r>
              <a:rPr lang="lt-LT" sz="2000" dirty="0">
                <a:latin typeface="Times New Roman" panose="02020603050405020304" pitchFamily="18" charset="0"/>
                <a:ea typeface="Calibri" panose="020F0502020204030204" pitchFamily="34" charset="0"/>
                <a:cs typeface="Times New Roman" panose="02020603050405020304" pitchFamily="18" charset="0"/>
              </a:rPr>
              <a:t>Vieną rudens dieną mes su klase  (buvome aštuntokai) vykome į žygį su baidarėmis. Man teko plaukti su klasioku Luku, kuris, kaip paaiškėjo vėliau, įsidrąsinęs tampa labai judrus... </a:t>
            </a:r>
            <a:endParaRPr lang="lt-LT"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lt-LT" sz="2000" dirty="0">
                <a:latin typeface="Times New Roman" panose="02020603050405020304" pitchFamily="18" charset="0"/>
                <a:ea typeface="Calibri" panose="020F0502020204030204" pitchFamily="34" charset="0"/>
                <a:cs typeface="Times New Roman" panose="02020603050405020304" pitchFamily="18" charset="0"/>
              </a:rPr>
              <a:t>        Plaukėme apie 15 kilometrų. Įpusėjus kelionei Lukas sugalvojo pasižiūrėti atgal... Mūsų  baidarė taip sujudėjo, jog atrodė, bus blogai... Pusė baidarės jau buvo po vandeniuǃ  Laiku spėję atsitiesti, mes išgelbėjome save, du telefonus, visas maisto atsargas ir, aišku, pačią baidarę. Po to mes dar ,,sugebėjome‘‘ porą kartų įlėkti į nendres, tris kartus susidurti su kitais klasiokais ir grįžome su trečdaliu vandens baidarėje... Gal šie įvykiai atrodo truputį gąsdinantys, bet patikėkite — buvo labai smaguǃ </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400" y="0"/>
            <a:ext cx="3949700" cy="1974850"/>
          </a:xfrm>
          <a:prstGeom prst="rect">
            <a:avLst/>
          </a:prstGeom>
        </p:spPr>
      </p:pic>
    </p:spTree>
    <p:extLst>
      <p:ext uri="{BB962C8B-B14F-4D97-AF65-F5344CB8AC3E}">
        <p14:creationId xmlns:p14="http://schemas.microsoft.com/office/powerpoint/2010/main" val="2061988281"/>
      </p:ext>
    </p:extLst>
  </p:cSld>
  <p:clrMapOvr>
    <a:masterClrMapping/>
  </p:clrMapOvr>
  <mc:AlternateContent xmlns:mc="http://schemas.openxmlformats.org/markup-compatibility/2006">
    <mc:Choice xmlns:p14="http://schemas.microsoft.com/office/powerpoint/2010/main" Requires="p14">
      <p:transition spd="slow" p14:dur="2000" advClick="0" advTm="39000">
        <p:split orient="vert"/>
      </p:transition>
    </mc:Choice>
    <mc:Fallback>
      <p:transition spd="slow" advClick="0" advTm="39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130300"/>
            <a:ext cx="10059145" cy="3365499"/>
          </a:xfrm>
        </p:spPr>
        <p:txBody>
          <a:bodyPr/>
          <a:lstStyle/>
          <a:p>
            <a:pPr algn="ctr"/>
            <a:r>
              <a:rPr lang="lt-LT" sz="4400" dirty="0" smtClean="0"/>
              <a:t>           </a:t>
            </a:r>
            <a:r>
              <a:rPr lang="lt-LT" sz="4000" dirty="0" smtClean="0"/>
              <a:t>Štai tokios mūsų šių mokslo metų smagios istorijos. </a:t>
            </a:r>
            <a:br>
              <a:rPr lang="lt-LT" sz="4000" dirty="0" smtClean="0"/>
            </a:br>
            <a:r>
              <a:rPr lang="lt-LT" sz="4000" dirty="0" smtClean="0"/>
              <a:t>Taigi, juokimės į sveikatą</a:t>
            </a:r>
            <a:r>
              <a:rPr lang="lt-LT" sz="4000" dirty="0"/>
              <a:t>!</a:t>
            </a:r>
            <a:br>
              <a:rPr lang="lt-LT" sz="4000" dirty="0"/>
            </a:br>
            <a:r>
              <a:rPr lang="lt-LT" sz="3600" i="1" dirty="0" smtClean="0">
                <a:solidFill>
                  <a:schemeClr val="accent1">
                    <a:lumMod val="60000"/>
                    <a:lumOff val="40000"/>
                  </a:schemeClr>
                </a:solidFill>
              </a:rPr>
              <a:t>Ačiū, kad žiūrėjot, </a:t>
            </a:r>
            <a:br>
              <a:rPr lang="lt-LT" sz="3600" i="1" dirty="0" smtClean="0">
                <a:solidFill>
                  <a:schemeClr val="accent1">
                    <a:lumMod val="60000"/>
                    <a:lumOff val="40000"/>
                  </a:schemeClr>
                </a:solidFill>
              </a:rPr>
            </a:br>
            <a:r>
              <a:rPr lang="lt-LT" sz="3600" i="1" dirty="0" smtClean="0">
                <a:solidFill>
                  <a:schemeClr val="accent1">
                    <a:lumMod val="60000"/>
                    <a:lumOff val="40000"/>
                  </a:schemeClr>
                </a:solidFill>
              </a:rPr>
              <a:t>o gal ir nusišypsojote kartelį kitą. </a:t>
            </a:r>
            <a:r>
              <a:rPr lang="lt-LT" sz="3600" i="1" dirty="0" smtClean="0">
                <a:solidFill>
                  <a:schemeClr val="accent1">
                    <a:lumMod val="60000"/>
                    <a:lumOff val="40000"/>
                  </a:schemeClr>
                </a:solidFill>
                <a:sym typeface="Wingdings" panose="05000000000000000000" pitchFamily="2" charset="2"/>
              </a:rPr>
              <a:t></a:t>
            </a:r>
            <a:endParaRPr lang="lt-LT" sz="3600" i="1" dirty="0">
              <a:solidFill>
                <a:schemeClr val="accent1">
                  <a:lumMod val="60000"/>
                  <a:lumOff val="40000"/>
                </a:schemeClr>
              </a:solidFill>
            </a:endParaRPr>
          </a:p>
        </p:txBody>
      </p:sp>
      <p:sp>
        <p:nvSpPr>
          <p:cNvPr id="3" name="Subtitle 2"/>
          <p:cNvSpPr>
            <a:spLocks noGrp="1"/>
          </p:cNvSpPr>
          <p:nvPr>
            <p:ph type="subTitle" idx="1"/>
          </p:nvPr>
        </p:nvSpPr>
        <p:spPr>
          <a:xfrm>
            <a:off x="1154955" y="4777380"/>
            <a:ext cx="10059144" cy="861420"/>
          </a:xfrm>
        </p:spPr>
        <p:txBody>
          <a:bodyPr>
            <a:noAutofit/>
          </a:bodyPr>
          <a:lstStyle/>
          <a:p>
            <a:pPr algn="ctr"/>
            <a:r>
              <a:rPr lang="lt-LT" sz="3200" b="1" i="1" dirty="0" smtClean="0">
                <a:solidFill>
                  <a:schemeClr val="accent1">
                    <a:lumMod val="40000"/>
                    <a:lumOff val="60000"/>
                  </a:schemeClr>
                </a:solidFill>
              </a:rPr>
              <a:t>Komandos pasakoriai: Meda, Kipras, Augustė, Justina ir Paulina. Idėjos autorė Ramunė</a:t>
            </a:r>
            <a:endParaRPr lang="lt-LT" sz="3200" b="1" i="1" dirty="0">
              <a:solidFill>
                <a:schemeClr val="accent1">
                  <a:lumMod val="40000"/>
                  <a:lumOff val="6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0"/>
            <a:ext cx="3856037" cy="2835794"/>
          </a:xfrm>
          <a:prstGeom prst="rect">
            <a:avLst/>
          </a:prstGeom>
        </p:spPr>
      </p:pic>
    </p:spTree>
    <p:extLst>
      <p:ext uri="{BB962C8B-B14F-4D97-AF65-F5344CB8AC3E}">
        <p14:creationId xmlns:p14="http://schemas.microsoft.com/office/powerpoint/2010/main" val="4199846257"/>
      </p:ext>
    </p:extLst>
  </p:cSld>
  <p:clrMapOvr>
    <a:masterClrMapping/>
  </p:clrMapOvr>
  <mc:AlternateContent xmlns:mc="http://schemas.openxmlformats.org/markup-compatibility/2006">
    <mc:Choice xmlns:p14="http://schemas.microsoft.com/office/powerpoint/2010/main" Requires="p14">
      <p:transition spd="slow" p14:dur="2000" advClick="0" advTm="12000">
        <p:split orient="vert"/>
      </p:transition>
    </mc:Choice>
    <mc:Fallback>
      <p:transition spd="slow" advClick="0" advTm="12000">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181</TotalTime>
  <Words>728</Words>
  <Application>Microsoft Office PowerPoint</Application>
  <PresentationFormat>Widescreen</PresentationFormat>
  <Paragraphs>34</Paragraphs>
  <Slides>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Times New Roman</vt:lpstr>
      <vt:lpstr>Wingdings</vt:lpstr>
      <vt:lpstr>Wingdings 3</vt:lpstr>
      <vt:lpstr>Ion Boardroom</vt:lpstr>
      <vt:lpstr>„Sveikata visus metus 2021“</vt:lpstr>
      <vt:lpstr>Rokiškio rajono Kamajų  Antano Strazdo gimnazijos komandos „Vitaminas C“  pristatymas</vt:lpstr>
      <vt:lpstr>Juokas – vertybė nuo neatmenamų laikų. Jį vertino ir „didieji protai“, štai:</vt:lpstr>
      <vt:lpstr>Mūsų komandos nariai kviečia visus smagiai pasijuokti iš savo linksmų nutikimų!</vt:lpstr>
      <vt:lpstr> Šių mokslo metų pradžioje auklėtoja išsivežė mūsų klasę plaukti baidarėmis. Pasiskirstėme po du. Aišku, baisiausia buvo įkristi į šaltą vandenį. Ačiū Dievui, to nenutiko, bet mūsų laukė kiti netikėtumai... Aš su klasioke plaukėme pirmi, bet staiga ,,neišėmėme" vieno posūkio ir įplaukėme tiesiai į nendresǃ To mūsų draugai nematė ir kai mes pradėjome šūkauti, jie išsigando: atrodė, kad ,,baubas‘‘ sėdi nendryne.... Vos vos iš ten išplaukėme. Vėliau, bandant praplaukti pro siaurą tiltelį, įstrigo pora baidarių, dėl to susidarė labai didelė spūstis... O daugiausiai juoko sukėlė auklėtojos įkritimas į vandenį vos parplaukusǃ Ji kone septynis kilometrus plaukė ir nesušlapo, bet kai atrodė, kad kelionė baigėsi, auklėtoja ,,išsimaudė‘‘... </vt:lpstr>
      <vt:lpstr> Aš ir kitos dvi draugės nutarėme per pertrauką nueiti į parduotuvę sausainių. Grįžusios į mokyklą, sausainių maišelį pasidėjome ant staliuko. Staiga pasigirdo žviegimas, po to juokas, o aš jaučiu, kad trise jau gulime ant grindųǃ.. Apsidairiusi pamačiau, kad aplink mus — sutrupėję sausainiai... Pasirodo, Elzė imdama sausainį, ant maišiuko pamatė vorą (vėliau paaiškėjo, kad ten musė) ir jį su visu sausainių maišeliu sviedė į sieną, tuo pat metu suoliukas sujudėjo ir mes kartu su juo nuvirtome... Likome ne tik neparagavusios nė vieno sausainio ir veltui išleidusios 3 eurus, bet dar ir  turėjome surinkti visus trupinius trupinėlius...</vt:lpstr>
      <vt:lpstr>         „Juokas nugalėjo!“</vt:lpstr>
      <vt:lpstr>„LAIMINGA PABAIGA“</vt:lpstr>
      <vt:lpstr>           Štai tokios mūsų šių mokslo metų smagios istorijos.  Taigi, juokimės į sveikatą! Ačiū, kad žiūrėjot,  o gal ir nusišypsojote kartelį kitą.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„Sveikata visus metus 2021“</dc:title>
  <dc:creator>Windows User</dc:creator>
  <cp:lastModifiedBy>Windows User</cp:lastModifiedBy>
  <cp:revision>32</cp:revision>
  <dcterms:created xsi:type="dcterms:W3CDTF">2021-04-22T12:30:28Z</dcterms:created>
  <dcterms:modified xsi:type="dcterms:W3CDTF">2021-04-23T08:05:10Z</dcterms:modified>
</cp:coreProperties>
</file>